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86" y="-96"/>
      </p:cViewPr>
      <p:guideLst>
        <p:guide orient="horz" pos="2880"/>
        <p:guide pos="2160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83871-7EA1-42E9-94CC-50BD83B5C80C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0EE18-DB34-41CF-B53C-96C68368F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8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D6A4-3730-44D4-9F17-CA0C208018AC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31202-61C4-4ACB-8CAE-F58F9590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1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3F61-85B1-4C2C-A5B0-EF3F6A20FD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31202-61C4-4ACB-8CAE-F58F9590FA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15" y="3734410"/>
            <a:ext cx="7772400" cy="1679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70" y="510875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1"/>
          </p:nvPr>
        </p:nvSpPr>
        <p:spPr>
          <a:xfrm>
            <a:off x="2438400" y="1676400"/>
            <a:ext cx="6477000" cy="4191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ext Placeholder 289"/>
          <p:cNvSpPr>
            <a:spLocks noGrp="1"/>
          </p:cNvSpPr>
          <p:nvPr>
            <p:ph type="body" sz="quarter" idx="10"/>
          </p:nvPr>
        </p:nvSpPr>
        <p:spPr>
          <a:xfrm>
            <a:off x="2438400" y="304800"/>
            <a:ext cx="4648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89"/>
          <p:cNvSpPr>
            <a:spLocks noGrp="1"/>
          </p:cNvSpPr>
          <p:nvPr>
            <p:ph type="body" sz="quarter" idx="12"/>
          </p:nvPr>
        </p:nvSpPr>
        <p:spPr>
          <a:xfrm>
            <a:off x="2438400" y="1295400"/>
            <a:ext cx="44196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125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391393"/>
            <a:ext cx="7177135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424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5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424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054655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:\cloud\drive\websites\ppttemplate\ppt\logo-ppttemplate.png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6635805"/>
            <a:ext cx="960151" cy="2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tesaoht.files.wordpress.com/2010/02/logo-oran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5720"/>
            <a:ext cx="3503065" cy="1568764"/>
          </a:xfrm>
          <a:prstGeom prst="rect">
            <a:avLst/>
          </a:prstGeom>
          <a:noFill/>
        </p:spPr>
      </p:pic>
      <p:sp>
        <p:nvSpPr>
          <p:cNvPr id="7170" name="AutoShape 2" descr="Image result for southern lee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2209800"/>
            <a:ext cx="3276600" cy="4093428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 an academy you will participate in…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Extended classroom trips (field trips)</a:t>
            </a: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Inside views of many different industries</a:t>
            </a:r>
          </a:p>
          <a:p>
            <a:pPr marL="234950" lvl="1" indent="-2349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Job Shadowing</a:t>
            </a:r>
          </a:p>
          <a:p>
            <a:pPr marL="234950" lvl="1" indent="-2349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Community service projects </a:t>
            </a: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Internships</a:t>
            </a: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Industry validated curriculum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7162800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cs typeface="Arial" pitchFamily="34" charset="0"/>
              </a:rPr>
              <a:t>An academy is an exciting program that will challenge you and help further your career interests.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057400"/>
            <a:ext cx="4876800" cy="4401205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-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 an academy you will…</a:t>
            </a:r>
          </a:p>
          <a:p>
            <a:pPr marL="692150" lvl="1" indent="-2349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Network with local, state, and national employers from many different industries.</a:t>
            </a: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Complete a job shadowing program that will allow you to see if your “dream job” is something that you really want to pursue.</a:t>
            </a:r>
          </a:p>
          <a:p>
            <a:pPr marL="346075" lvl="2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Complete a internship during your senior year that will give you experience in your chosen industry.</a:t>
            </a: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Apply for scholarships from our local, state, and national business partners.</a:t>
            </a: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Earn industry certifications.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70605" y="527605"/>
            <a:ext cx="5034995" cy="98633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ea typeface="+mj-ea"/>
                <a:cs typeface="+mj-cs"/>
              </a:rPr>
              <a:t>What is AOHT?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3065" y="1371601"/>
            <a:ext cx="55647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Academy of Hospitality and Tourism is an Honors program that lasts all 4 years of high school. Each year the academy courses focuses on industry specific areas that make up a great portion of today’s job market. </a:t>
            </a:r>
          </a:p>
          <a:p>
            <a:endParaRPr lang="en-US" sz="2000" dirty="0"/>
          </a:p>
          <a:p>
            <a:r>
              <a:rPr lang="en-US" sz="2000" dirty="0" smtClean="0"/>
              <a:t>In this academy you will learn and have the ability to participate in:</a:t>
            </a:r>
          </a:p>
          <a:p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Extended Classroom Trips (field trips)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Getting an inside view of many different industries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Job Shadowing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Give back to the community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Internships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Industry validated curriculum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Guest Speakers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Working Portfolio </a:t>
            </a:r>
          </a:p>
          <a:p>
            <a:pPr marL="742950" lvl="1" indent="-285750"/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246"/>
            <a:ext cx="3350360" cy="3206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7016195" cy="101649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would I want to be in the Academy of Hospitality and Tourism?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150" y="1600201"/>
            <a:ext cx="6566314" cy="4571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Like to work with partners and project based instruction</a:t>
            </a:r>
          </a:p>
          <a:p>
            <a:r>
              <a:rPr lang="en-US" sz="2400" dirty="0" smtClean="0"/>
              <a:t>Like to be creative, innovative, and problem solve</a:t>
            </a:r>
          </a:p>
          <a:p>
            <a:r>
              <a:rPr lang="en-US" sz="2400" dirty="0" smtClean="0"/>
              <a:t>Want to give back to the community</a:t>
            </a:r>
          </a:p>
          <a:p>
            <a:r>
              <a:rPr lang="en-US" sz="2400" dirty="0" smtClean="0"/>
              <a:t>Have strong reading and writing skills</a:t>
            </a:r>
          </a:p>
          <a:p>
            <a:r>
              <a:rPr lang="en-US" sz="2400" dirty="0" smtClean="0"/>
              <a:t>Want to grow your public speaking and soft-skill sets</a:t>
            </a:r>
          </a:p>
          <a:p>
            <a:r>
              <a:rPr lang="en-US" sz="2400" dirty="0" smtClean="0"/>
              <a:t>Be exposed to different businesses in the hospitality and tourism industry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1901950"/>
            <a:ext cx="2739540" cy="3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Academy of H&amp;T Curriculum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6261" y="1291130"/>
            <a:ext cx="4581149" cy="5039265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Principles of Hospitality and Tourism / Delivering Great Customer Service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Geography for Tourism / Graphic Design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Event Marketing / Hospitality Marketing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Sustainable Tourism / Principles of Finance</a:t>
            </a:r>
          </a:p>
          <a:p>
            <a:endParaRPr lang="en-US" sz="2000" dirty="0" smtClean="0"/>
          </a:p>
          <a:p>
            <a:r>
              <a:rPr lang="en-US" sz="2000" dirty="0" smtClean="0"/>
              <a:t>All courses are considered Honors Level</a:t>
            </a:r>
          </a:p>
        </p:txBody>
      </p:sp>
      <p:pic>
        <p:nvPicPr>
          <p:cNvPr id="6" name="Picture 5" descr="Hurricane's gam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0935" y="1453290"/>
            <a:ext cx="2796254" cy="47244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130"/>
            <a:ext cx="8084215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Possible Certifications/Benefits to Academy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191970"/>
          </a:xfrm>
        </p:spPr>
        <p:txBody>
          <a:bodyPr>
            <a:normAutofit/>
          </a:bodyPr>
          <a:lstStyle/>
          <a:p>
            <a:r>
              <a:rPr lang="en-US" dirty="0" err="1" smtClean="0"/>
              <a:t>ServSafe</a:t>
            </a:r>
            <a:r>
              <a:rPr lang="en-US" dirty="0" smtClean="0"/>
              <a:t>- </a:t>
            </a:r>
            <a:r>
              <a:rPr lang="en-US" dirty="0" smtClean="0"/>
              <a:t>Hospitality </a:t>
            </a:r>
            <a:r>
              <a:rPr lang="en-US" dirty="0" smtClean="0"/>
              <a:t>Industry</a:t>
            </a:r>
          </a:p>
          <a:p>
            <a:endParaRPr lang="en-US" dirty="0"/>
          </a:p>
          <a:p>
            <a:r>
              <a:rPr lang="en-US" smtClean="0"/>
              <a:t>Career </a:t>
            </a:r>
            <a:r>
              <a:rPr lang="en-US" dirty="0" smtClean="0"/>
              <a:t>Readiness Certificate (</a:t>
            </a:r>
            <a:r>
              <a:rPr lang="en-US" dirty="0" err="1" smtClean="0"/>
              <a:t>WorkKeys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Community College Articulation</a:t>
            </a:r>
          </a:p>
          <a:p>
            <a:endParaRPr lang="en-US" dirty="0" smtClean="0"/>
          </a:p>
          <a:p>
            <a:r>
              <a:rPr lang="en-US" dirty="0" smtClean="0"/>
              <a:t>NAF certification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823310" y="2512770"/>
            <a:ext cx="580279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Participate in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Competitive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Events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at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District, State and National levels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ym typeface="Wingdings"/>
              </a:rPr>
              <a:t>Experience new cultures and new people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ym typeface="Wingdings"/>
              </a:rPr>
              <a:t>Travel to district, state, and national Career Development Conferences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internet.savannah.chatham.k12.ga.us/schools/wts/clubs/PublishingImages/CTSO%20Logos/DE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6015" y="152705"/>
            <a:ext cx="4848225" cy="1138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2490" y="1596540"/>
            <a:ext cx="7245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DECA is a service </a:t>
            </a:r>
            <a:r>
              <a:rPr lang="en-US" sz="2200" dirty="0" smtClean="0"/>
              <a:t>organization that </a:t>
            </a:r>
            <a:r>
              <a:rPr lang="en-US" sz="2200" dirty="0"/>
              <a:t>has the mission of enhancing the co-curricular education of students with interests in marketing, management and entrepreneurship.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113842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An Association of Marketing Students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6096000"/>
            <a:ext cx="899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6063"/>
          <a:stretch/>
        </p:blipFill>
        <p:spPr>
          <a:xfrm rot="10800000">
            <a:off x="6824240" y="4803344"/>
            <a:ext cx="2310386" cy="2024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8" b="10777"/>
          <a:stretch/>
        </p:blipFill>
        <p:spPr>
          <a:xfrm>
            <a:off x="2366927" y="4842666"/>
            <a:ext cx="4342943" cy="1985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666"/>
            <a:ext cx="2281425" cy="19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398</Words>
  <Application>Microsoft Office PowerPoint</Application>
  <PresentationFormat>On-screen Show (4:3)</PresentationFormat>
  <Paragraphs>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Why would I want to be in the Academy of Hospitality and Tourism?</vt:lpstr>
      <vt:lpstr>Academy of H&amp;T Curriculum</vt:lpstr>
      <vt:lpstr>Possible Certifications/Benefits to Academy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McNeill</cp:lastModifiedBy>
  <cp:revision>29</cp:revision>
  <dcterms:created xsi:type="dcterms:W3CDTF">2013-08-21T19:17:07Z</dcterms:created>
  <dcterms:modified xsi:type="dcterms:W3CDTF">2017-12-11T13:53:44Z</dcterms:modified>
</cp:coreProperties>
</file>